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1" r:id="rId4"/>
    <p:sldId id="262" r:id="rId5"/>
    <p:sldId id="263" r:id="rId6"/>
    <p:sldId id="264" r:id="rId7"/>
    <p:sldId id="265" r:id="rId8"/>
    <p:sldId id="260" r:id="rId9"/>
    <p:sldId id="268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2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75F735-7D80-4D19-87D0-128AFFBBA08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D0CDFFC-3378-4A67-9542-F9F109F89A85}">
      <dgm:prSet custT="1"/>
      <dgm:spPr/>
      <dgm:t>
        <a:bodyPr/>
        <a:lstStyle/>
        <a:p>
          <a:r>
            <a:rPr lang="ru-RU" sz="4400" dirty="0" smtClean="0"/>
            <a:t>учения через запоминание   </a:t>
          </a:r>
          <a:endParaRPr lang="ru-RU" sz="4400" dirty="0"/>
        </a:p>
      </dgm:t>
    </dgm:pt>
    <dgm:pt modelId="{08566202-6782-4974-AD8C-EF17A052759C}" type="parTrans" cxnId="{215A49A3-6CE1-4B5E-A099-50F1B8997CC9}">
      <dgm:prSet/>
      <dgm:spPr/>
      <dgm:t>
        <a:bodyPr/>
        <a:lstStyle/>
        <a:p>
          <a:endParaRPr lang="ru-RU"/>
        </a:p>
      </dgm:t>
    </dgm:pt>
    <dgm:pt modelId="{A435E0D6-95C5-4EAE-A318-0903F00A3A98}" type="sibTrans" cxnId="{215A49A3-6CE1-4B5E-A099-50F1B8997CC9}">
      <dgm:prSet/>
      <dgm:spPr/>
      <dgm:t>
        <a:bodyPr/>
        <a:lstStyle/>
        <a:p>
          <a:endParaRPr lang="ru-RU"/>
        </a:p>
      </dgm:t>
    </dgm:pt>
    <dgm:pt modelId="{A6201558-F355-469D-B552-58BE302F316B}">
      <dgm:prSet/>
      <dgm:spPr/>
      <dgm:t>
        <a:bodyPr/>
        <a:lstStyle/>
        <a:p>
          <a:r>
            <a:rPr lang="ru-RU" dirty="0" smtClean="0"/>
            <a:t>учение – процесс умственного развития</a:t>
          </a:r>
          <a:endParaRPr lang="ru-RU" dirty="0"/>
        </a:p>
      </dgm:t>
    </dgm:pt>
    <dgm:pt modelId="{24F6233A-2957-4A88-B344-45DA5AFABB32}" type="parTrans" cxnId="{855F5F94-B5A0-4316-8E3F-73F1B9921FB5}">
      <dgm:prSet/>
      <dgm:spPr/>
      <dgm:t>
        <a:bodyPr/>
        <a:lstStyle/>
        <a:p>
          <a:endParaRPr lang="ru-RU"/>
        </a:p>
      </dgm:t>
    </dgm:pt>
    <dgm:pt modelId="{9264353C-415F-4007-A0E3-0560BB3CD1BF}" type="sibTrans" cxnId="{855F5F94-B5A0-4316-8E3F-73F1B9921FB5}">
      <dgm:prSet/>
      <dgm:spPr/>
      <dgm:t>
        <a:bodyPr/>
        <a:lstStyle/>
        <a:p>
          <a:endParaRPr lang="ru-RU"/>
        </a:p>
      </dgm:t>
    </dgm:pt>
    <dgm:pt modelId="{7EE1B3E2-4193-4ACC-86BB-16098AB1427C}" type="pres">
      <dgm:prSet presAssocID="{DE75F735-7D80-4D19-87D0-128AFFBBA087}" presName="Name0" presStyleCnt="0">
        <dgm:presLayoutVars>
          <dgm:dir/>
          <dgm:resizeHandles val="exact"/>
        </dgm:presLayoutVars>
      </dgm:prSet>
      <dgm:spPr/>
    </dgm:pt>
    <dgm:pt modelId="{C4F58CEB-0C7B-4A57-BC9E-51316CD96A2E}" type="pres">
      <dgm:prSet presAssocID="{CD0CDFFC-3378-4A67-9542-F9F109F89A85}" presName="node" presStyleLbl="node1" presStyleIdx="0" presStyleCnt="2" custScaleX="114282" custScaleY="159691">
        <dgm:presLayoutVars>
          <dgm:bulletEnabled val="1"/>
        </dgm:presLayoutVars>
      </dgm:prSet>
      <dgm:spPr/>
    </dgm:pt>
    <dgm:pt modelId="{EEC64DB8-0EB6-4E9F-8FBF-0105716CB51F}" type="pres">
      <dgm:prSet presAssocID="{A435E0D6-95C5-4EAE-A318-0903F00A3A98}" presName="sibTrans" presStyleLbl="sibTrans2D1" presStyleIdx="0" presStyleCnt="1"/>
      <dgm:spPr/>
    </dgm:pt>
    <dgm:pt modelId="{9312E348-C51E-4130-B18C-7E572C1F150F}" type="pres">
      <dgm:prSet presAssocID="{A435E0D6-95C5-4EAE-A318-0903F00A3A98}" presName="connectorText" presStyleLbl="sibTrans2D1" presStyleIdx="0" presStyleCnt="1"/>
      <dgm:spPr/>
    </dgm:pt>
    <dgm:pt modelId="{3FB376CB-8010-4E41-8853-08D8AAC9C914}" type="pres">
      <dgm:prSet presAssocID="{A6201558-F355-469D-B552-58BE302F316B}" presName="node" presStyleLbl="node1" presStyleIdx="1" presStyleCnt="2" custScaleY="159691">
        <dgm:presLayoutVars>
          <dgm:bulletEnabled val="1"/>
        </dgm:presLayoutVars>
      </dgm:prSet>
      <dgm:spPr/>
    </dgm:pt>
  </dgm:ptLst>
  <dgm:cxnLst>
    <dgm:cxn modelId="{C1BD6C67-F04E-41D9-9704-04F32A07D790}" type="presOf" srcId="{CD0CDFFC-3378-4A67-9542-F9F109F89A85}" destId="{C4F58CEB-0C7B-4A57-BC9E-51316CD96A2E}" srcOrd="0" destOrd="0" presId="urn:microsoft.com/office/officeart/2005/8/layout/process1"/>
    <dgm:cxn modelId="{855F5F94-B5A0-4316-8E3F-73F1B9921FB5}" srcId="{DE75F735-7D80-4D19-87D0-128AFFBBA087}" destId="{A6201558-F355-469D-B552-58BE302F316B}" srcOrd="1" destOrd="0" parTransId="{24F6233A-2957-4A88-B344-45DA5AFABB32}" sibTransId="{9264353C-415F-4007-A0E3-0560BB3CD1BF}"/>
    <dgm:cxn modelId="{7D84822B-9489-48CE-A165-245C2F241E7E}" type="presOf" srcId="{A6201558-F355-469D-B552-58BE302F316B}" destId="{3FB376CB-8010-4E41-8853-08D8AAC9C914}" srcOrd="0" destOrd="0" presId="urn:microsoft.com/office/officeart/2005/8/layout/process1"/>
    <dgm:cxn modelId="{215A49A3-6CE1-4B5E-A099-50F1B8997CC9}" srcId="{DE75F735-7D80-4D19-87D0-128AFFBBA087}" destId="{CD0CDFFC-3378-4A67-9542-F9F109F89A85}" srcOrd="0" destOrd="0" parTransId="{08566202-6782-4974-AD8C-EF17A052759C}" sibTransId="{A435E0D6-95C5-4EAE-A318-0903F00A3A98}"/>
    <dgm:cxn modelId="{7B17A097-E2A6-4100-BA3B-FA24D7E41333}" type="presOf" srcId="{DE75F735-7D80-4D19-87D0-128AFFBBA087}" destId="{7EE1B3E2-4193-4ACC-86BB-16098AB1427C}" srcOrd="0" destOrd="0" presId="urn:microsoft.com/office/officeart/2005/8/layout/process1"/>
    <dgm:cxn modelId="{53C9E0F2-B20F-4B4C-8F34-3CCEA5A1473A}" type="presOf" srcId="{A435E0D6-95C5-4EAE-A318-0903F00A3A98}" destId="{EEC64DB8-0EB6-4E9F-8FBF-0105716CB51F}" srcOrd="0" destOrd="0" presId="urn:microsoft.com/office/officeart/2005/8/layout/process1"/>
    <dgm:cxn modelId="{D6AF1032-E9B3-4223-8517-E8DB234674EB}" type="presOf" srcId="{A435E0D6-95C5-4EAE-A318-0903F00A3A98}" destId="{9312E348-C51E-4130-B18C-7E572C1F150F}" srcOrd="1" destOrd="0" presId="urn:microsoft.com/office/officeart/2005/8/layout/process1"/>
    <dgm:cxn modelId="{11CFA179-123A-47B3-A34A-323BFAB9E201}" type="presParOf" srcId="{7EE1B3E2-4193-4ACC-86BB-16098AB1427C}" destId="{C4F58CEB-0C7B-4A57-BC9E-51316CD96A2E}" srcOrd="0" destOrd="0" presId="urn:microsoft.com/office/officeart/2005/8/layout/process1"/>
    <dgm:cxn modelId="{BCD34913-15A7-4A94-954D-9DF0E2AA984B}" type="presParOf" srcId="{7EE1B3E2-4193-4ACC-86BB-16098AB1427C}" destId="{EEC64DB8-0EB6-4E9F-8FBF-0105716CB51F}" srcOrd="1" destOrd="0" presId="urn:microsoft.com/office/officeart/2005/8/layout/process1"/>
    <dgm:cxn modelId="{C01284A7-2F7B-4572-BAE7-BF7AED5B7FFB}" type="presParOf" srcId="{EEC64DB8-0EB6-4E9F-8FBF-0105716CB51F}" destId="{9312E348-C51E-4130-B18C-7E572C1F150F}" srcOrd="0" destOrd="0" presId="urn:microsoft.com/office/officeart/2005/8/layout/process1"/>
    <dgm:cxn modelId="{871C401E-0631-426F-9B69-5AE3EE039C31}" type="presParOf" srcId="{7EE1B3E2-4193-4ACC-86BB-16098AB1427C}" destId="{3FB376CB-8010-4E41-8853-08D8AAC9C914}" srcOrd="2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75F735-7D80-4D19-87D0-128AFFBBA08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5FC3EF-25D5-4BB9-BF71-BC5C7001C1B5}">
      <dgm:prSet custT="1"/>
      <dgm:spPr/>
      <dgm:t>
        <a:bodyPr/>
        <a:lstStyle/>
        <a:p>
          <a:r>
            <a:rPr lang="ru-RU" sz="4400" dirty="0" smtClean="0"/>
            <a:t>ориентация на усредненного ученика</a:t>
          </a:r>
          <a:endParaRPr lang="ru-RU" sz="4400" dirty="0"/>
        </a:p>
      </dgm:t>
    </dgm:pt>
    <dgm:pt modelId="{981E300A-78D3-46D8-A880-34160BDF8C94}" type="parTrans" cxnId="{BE4547DF-5275-4F35-ADE8-2D74C3436D39}">
      <dgm:prSet/>
      <dgm:spPr/>
      <dgm:t>
        <a:bodyPr/>
        <a:lstStyle/>
        <a:p>
          <a:endParaRPr lang="ru-RU"/>
        </a:p>
      </dgm:t>
    </dgm:pt>
    <dgm:pt modelId="{2E68BF1E-E42E-40FC-91C2-6FE98D0D4523}" type="sibTrans" cxnId="{BE4547DF-5275-4F35-ADE8-2D74C3436D39}">
      <dgm:prSet/>
      <dgm:spPr/>
      <dgm:t>
        <a:bodyPr/>
        <a:lstStyle/>
        <a:p>
          <a:endParaRPr lang="ru-RU"/>
        </a:p>
      </dgm:t>
    </dgm:pt>
    <dgm:pt modelId="{1984CFE3-2735-4972-81F8-DA47E9908820}">
      <dgm:prSet custT="1"/>
      <dgm:spPr/>
      <dgm:t>
        <a:bodyPr/>
        <a:lstStyle/>
        <a:p>
          <a:r>
            <a:rPr lang="ru-RU" sz="4400" dirty="0" smtClean="0"/>
            <a:t>дифференциация и персонификация</a:t>
          </a:r>
          <a:endParaRPr lang="ru-RU" sz="4400" dirty="0"/>
        </a:p>
      </dgm:t>
    </dgm:pt>
    <dgm:pt modelId="{1971C43C-0634-49BC-92E3-0B5DD7D78070}" type="parTrans" cxnId="{FF74EAD4-A0F8-4FFA-A160-2D2C24C40244}">
      <dgm:prSet/>
      <dgm:spPr/>
      <dgm:t>
        <a:bodyPr/>
        <a:lstStyle/>
        <a:p>
          <a:endParaRPr lang="ru-RU"/>
        </a:p>
      </dgm:t>
    </dgm:pt>
    <dgm:pt modelId="{1C7C73E3-4121-4EBB-AFFC-DEF0358665FF}" type="sibTrans" cxnId="{FF74EAD4-A0F8-4FFA-A160-2D2C24C40244}">
      <dgm:prSet/>
      <dgm:spPr/>
      <dgm:t>
        <a:bodyPr/>
        <a:lstStyle/>
        <a:p>
          <a:endParaRPr lang="ru-RU"/>
        </a:p>
      </dgm:t>
    </dgm:pt>
    <dgm:pt modelId="{7EE1B3E2-4193-4ACC-86BB-16098AB1427C}" type="pres">
      <dgm:prSet presAssocID="{DE75F735-7D80-4D19-87D0-128AFFBBA087}" presName="Name0" presStyleCnt="0">
        <dgm:presLayoutVars>
          <dgm:dir/>
          <dgm:resizeHandles val="exact"/>
        </dgm:presLayoutVars>
      </dgm:prSet>
      <dgm:spPr/>
    </dgm:pt>
    <dgm:pt modelId="{174BF99A-7501-418D-B229-0420313D1B69}" type="pres">
      <dgm:prSet presAssocID="{2F5FC3EF-25D5-4BB9-BF71-BC5C7001C1B5}" presName="node" presStyleLbl="node1" presStyleIdx="0" presStyleCnt="2" custScaleX="114393" custScaleY="117638">
        <dgm:presLayoutVars>
          <dgm:bulletEnabled val="1"/>
        </dgm:presLayoutVars>
      </dgm:prSet>
      <dgm:spPr/>
    </dgm:pt>
    <dgm:pt modelId="{381CBDA9-630D-4A27-ABBE-546B4A56F14C}" type="pres">
      <dgm:prSet presAssocID="{2E68BF1E-E42E-40FC-91C2-6FE98D0D4523}" presName="sibTrans" presStyleLbl="sibTrans2D1" presStyleIdx="0" presStyleCnt="1"/>
      <dgm:spPr/>
    </dgm:pt>
    <dgm:pt modelId="{2A534A13-227A-4ED6-8732-B636992F9A20}" type="pres">
      <dgm:prSet presAssocID="{2E68BF1E-E42E-40FC-91C2-6FE98D0D4523}" presName="connectorText" presStyleLbl="sibTrans2D1" presStyleIdx="0" presStyleCnt="1"/>
      <dgm:spPr/>
    </dgm:pt>
    <dgm:pt modelId="{CF25E07C-5A0A-48A7-A1C0-3420B9DB2C2A}" type="pres">
      <dgm:prSet presAssocID="{1984CFE3-2735-4972-81F8-DA47E9908820}" presName="node" presStyleLbl="node1" presStyleIdx="1" presStyleCnt="2">
        <dgm:presLayoutVars>
          <dgm:bulletEnabled val="1"/>
        </dgm:presLayoutVars>
      </dgm:prSet>
      <dgm:spPr/>
    </dgm:pt>
  </dgm:ptLst>
  <dgm:cxnLst>
    <dgm:cxn modelId="{BE4547DF-5275-4F35-ADE8-2D74C3436D39}" srcId="{DE75F735-7D80-4D19-87D0-128AFFBBA087}" destId="{2F5FC3EF-25D5-4BB9-BF71-BC5C7001C1B5}" srcOrd="0" destOrd="0" parTransId="{981E300A-78D3-46D8-A880-34160BDF8C94}" sibTransId="{2E68BF1E-E42E-40FC-91C2-6FE98D0D4523}"/>
    <dgm:cxn modelId="{9B12756E-6D08-4C73-9F22-91DB062D3492}" type="presOf" srcId="{2E68BF1E-E42E-40FC-91C2-6FE98D0D4523}" destId="{2A534A13-227A-4ED6-8732-B636992F9A20}" srcOrd="1" destOrd="0" presId="urn:microsoft.com/office/officeart/2005/8/layout/process1"/>
    <dgm:cxn modelId="{F360AEF5-82AD-444A-8A7F-6482ACAC9897}" type="presOf" srcId="{2F5FC3EF-25D5-4BB9-BF71-BC5C7001C1B5}" destId="{174BF99A-7501-418D-B229-0420313D1B69}" srcOrd="0" destOrd="0" presId="urn:microsoft.com/office/officeart/2005/8/layout/process1"/>
    <dgm:cxn modelId="{2847561D-8795-4D52-9A64-72C92FAA6C8A}" type="presOf" srcId="{1984CFE3-2735-4972-81F8-DA47E9908820}" destId="{CF25E07C-5A0A-48A7-A1C0-3420B9DB2C2A}" srcOrd="0" destOrd="0" presId="urn:microsoft.com/office/officeart/2005/8/layout/process1"/>
    <dgm:cxn modelId="{FF74EAD4-A0F8-4FFA-A160-2D2C24C40244}" srcId="{DE75F735-7D80-4D19-87D0-128AFFBBA087}" destId="{1984CFE3-2735-4972-81F8-DA47E9908820}" srcOrd="1" destOrd="0" parTransId="{1971C43C-0634-49BC-92E3-0B5DD7D78070}" sibTransId="{1C7C73E3-4121-4EBB-AFFC-DEF0358665FF}"/>
    <dgm:cxn modelId="{A59CF884-3FCF-49B7-97E8-A9A0A38083FA}" type="presOf" srcId="{2E68BF1E-E42E-40FC-91C2-6FE98D0D4523}" destId="{381CBDA9-630D-4A27-ABBE-546B4A56F14C}" srcOrd="0" destOrd="0" presId="urn:microsoft.com/office/officeart/2005/8/layout/process1"/>
    <dgm:cxn modelId="{B347EF70-C7A1-47D8-AADF-B9E383480B05}" type="presOf" srcId="{DE75F735-7D80-4D19-87D0-128AFFBBA087}" destId="{7EE1B3E2-4193-4ACC-86BB-16098AB1427C}" srcOrd="0" destOrd="0" presId="urn:microsoft.com/office/officeart/2005/8/layout/process1"/>
    <dgm:cxn modelId="{888DEB22-953C-45E0-8BCC-721C9D740463}" type="presParOf" srcId="{7EE1B3E2-4193-4ACC-86BB-16098AB1427C}" destId="{174BF99A-7501-418D-B229-0420313D1B69}" srcOrd="0" destOrd="0" presId="urn:microsoft.com/office/officeart/2005/8/layout/process1"/>
    <dgm:cxn modelId="{BCACD295-D324-4A43-BD3B-A35E2E21103C}" type="presParOf" srcId="{7EE1B3E2-4193-4ACC-86BB-16098AB1427C}" destId="{381CBDA9-630D-4A27-ABBE-546B4A56F14C}" srcOrd="1" destOrd="0" presId="urn:microsoft.com/office/officeart/2005/8/layout/process1"/>
    <dgm:cxn modelId="{411E6D79-E109-4C60-B4C7-52C9174086D7}" type="presParOf" srcId="{381CBDA9-630D-4A27-ABBE-546B4A56F14C}" destId="{2A534A13-227A-4ED6-8732-B636992F9A20}" srcOrd="0" destOrd="0" presId="urn:microsoft.com/office/officeart/2005/8/layout/process1"/>
    <dgm:cxn modelId="{D46930DF-CA3D-4EF5-AC09-B8235D1AEA4E}" type="presParOf" srcId="{7EE1B3E2-4193-4ACC-86BB-16098AB1427C}" destId="{CF25E07C-5A0A-48A7-A1C0-3420B9DB2C2A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75F735-7D80-4D19-87D0-128AFFBBA08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F070082-FB83-4699-BF65-45D76EEF5206}">
      <dgm:prSet custT="1"/>
      <dgm:spPr/>
      <dgm:t>
        <a:bodyPr/>
        <a:lstStyle/>
        <a:p>
          <a:r>
            <a:rPr lang="ru-RU" sz="4800" dirty="0" smtClean="0"/>
            <a:t>внешняя мотивация ученика</a:t>
          </a:r>
          <a:endParaRPr lang="ru-RU" sz="4800" dirty="0"/>
        </a:p>
      </dgm:t>
    </dgm:pt>
    <dgm:pt modelId="{786EB768-5AD5-4944-9E3B-A3FA0D330870}" type="parTrans" cxnId="{810CC6C7-5D43-47EC-BDB8-8842A6FAA002}">
      <dgm:prSet/>
      <dgm:spPr/>
      <dgm:t>
        <a:bodyPr/>
        <a:lstStyle/>
        <a:p>
          <a:endParaRPr lang="ru-RU"/>
        </a:p>
      </dgm:t>
    </dgm:pt>
    <dgm:pt modelId="{1CF803BB-C6DB-405B-84E2-64F9F0B340A4}" type="sibTrans" cxnId="{810CC6C7-5D43-47EC-BDB8-8842A6FAA002}">
      <dgm:prSet/>
      <dgm:spPr/>
      <dgm:t>
        <a:bodyPr/>
        <a:lstStyle/>
        <a:p>
          <a:endParaRPr lang="ru-RU"/>
        </a:p>
      </dgm:t>
    </dgm:pt>
    <dgm:pt modelId="{07F7BCEB-3914-4D3C-B941-439D9FBB3FCB}">
      <dgm:prSet custT="1"/>
      <dgm:spPr/>
      <dgm:t>
        <a:bodyPr/>
        <a:lstStyle/>
        <a:p>
          <a:r>
            <a:rPr lang="ru-RU" sz="4400" dirty="0" smtClean="0"/>
            <a:t>внутренняя нравственно-волевая регуляция</a:t>
          </a:r>
          <a:endParaRPr lang="ru-RU" sz="4400" dirty="0" smtClean="0"/>
        </a:p>
      </dgm:t>
    </dgm:pt>
    <dgm:pt modelId="{AA7939AB-ABE1-4A24-88A9-6CEF253D9600}" type="parTrans" cxnId="{A2D259B1-999B-4A52-846E-1C7EC30AB180}">
      <dgm:prSet/>
      <dgm:spPr/>
      <dgm:t>
        <a:bodyPr/>
        <a:lstStyle/>
        <a:p>
          <a:endParaRPr lang="ru-RU"/>
        </a:p>
      </dgm:t>
    </dgm:pt>
    <dgm:pt modelId="{089141E2-99F5-446D-BC0B-4DCBA6F9D689}" type="sibTrans" cxnId="{A2D259B1-999B-4A52-846E-1C7EC30AB180}">
      <dgm:prSet/>
      <dgm:spPr/>
      <dgm:t>
        <a:bodyPr/>
        <a:lstStyle/>
        <a:p>
          <a:endParaRPr lang="ru-RU"/>
        </a:p>
      </dgm:t>
    </dgm:pt>
    <dgm:pt modelId="{7EE1B3E2-4193-4ACC-86BB-16098AB1427C}" type="pres">
      <dgm:prSet presAssocID="{DE75F735-7D80-4D19-87D0-128AFFBBA087}" presName="Name0" presStyleCnt="0">
        <dgm:presLayoutVars>
          <dgm:dir/>
          <dgm:resizeHandles val="exact"/>
        </dgm:presLayoutVars>
      </dgm:prSet>
      <dgm:spPr/>
    </dgm:pt>
    <dgm:pt modelId="{5F4713BD-6729-4DCE-8222-7DBA75ADD1D1}" type="pres">
      <dgm:prSet presAssocID="{6F070082-FB83-4699-BF65-45D76EEF520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72493-09CB-4186-9B9D-3067286C7607}" type="pres">
      <dgm:prSet presAssocID="{1CF803BB-C6DB-405B-84E2-64F9F0B340A4}" presName="sibTrans" presStyleLbl="sibTrans2D1" presStyleIdx="0" presStyleCnt="1"/>
      <dgm:spPr/>
    </dgm:pt>
    <dgm:pt modelId="{EFA025A2-D63F-497A-B0B8-59C289ED6EC1}" type="pres">
      <dgm:prSet presAssocID="{1CF803BB-C6DB-405B-84E2-64F9F0B340A4}" presName="connectorText" presStyleLbl="sibTrans2D1" presStyleIdx="0" presStyleCnt="1"/>
      <dgm:spPr/>
    </dgm:pt>
    <dgm:pt modelId="{6D306610-433E-4FF0-9DA0-08E3BA042A86}" type="pres">
      <dgm:prSet presAssocID="{07F7BCEB-3914-4D3C-B941-439D9FBB3FCB}" presName="node" presStyleLbl="node1" presStyleIdx="1" presStyleCnt="2">
        <dgm:presLayoutVars>
          <dgm:bulletEnabled val="1"/>
        </dgm:presLayoutVars>
      </dgm:prSet>
      <dgm:spPr/>
    </dgm:pt>
  </dgm:ptLst>
  <dgm:cxnLst>
    <dgm:cxn modelId="{466C934E-DC59-4355-9CB5-9BABFCB0C444}" type="presOf" srcId="{DE75F735-7D80-4D19-87D0-128AFFBBA087}" destId="{7EE1B3E2-4193-4ACC-86BB-16098AB1427C}" srcOrd="0" destOrd="0" presId="urn:microsoft.com/office/officeart/2005/8/layout/process1"/>
    <dgm:cxn modelId="{1B22B018-6BEC-4BC4-A07E-56A555472125}" type="presOf" srcId="{6F070082-FB83-4699-BF65-45D76EEF5206}" destId="{5F4713BD-6729-4DCE-8222-7DBA75ADD1D1}" srcOrd="0" destOrd="0" presId="urn:microsoft.com/office/officeart/2005/8/layout/process1"/>
    <dgm:cxn modelId="{A38E74DC-7955-4878-B231-EA205B4005A7}" type="presOf" srcId="{07F7BCEB-3914-4D3C-B941-439D9FBB3FCB}" destId="{6D306610-433E-4FF0-9DA0-08E3BA042A86}" srcOrd="0" destOrd="0" presId="urn:microsoft.com/office/officeart/2005/8/layout/process1"/>
    <dgm:cxn modelId="{810CC6C7-5D43-47EC-BDB8-8842A6FAA002}" srcId="{DE75F735-7D80-4D19-87D0-128AFFBBA087}" destId="{6F070082-FB83-4699-BF65-45D76EEF5206}" srcOrd="0" destOrd="0" parTransId="{786EB768-5AD5-4944-9E3B-A3FA0D330870}" sibTransId="{1CF803BB-C6DB-405B-84E2-64F9F0B340A4}"/>
    <dgm:cxn modelId="{A2D259B1-999B-4A52-846E-1C7EC30AB180}" srcId="{DE75F735-7D80-4D19-87D0-128AFFBBA087}" destId="{07F7BCEB-3914-4D3C-B941-439D9FBB3FCB}" srcOrd="1" destOrd="0" parTransId="{AA7939AB-ABE1-4A24-88A9-6CEF253D9600}" sibTransId="{089141E2-99F5-446D-BC0B-4DCBA6F9D689}"/>
    <dgm:cxn modelId="{738266AD-22B6-42D7-B69A-637ECE456D63}" type="presOf" srcId="{1CF803BB-C6DB-405B-84E2-64F9F0B340A4}" destId="{DCC72493-09CB-4186-9B9D-3067286C7607}" srcOrd="0" destOrd="0" presId="urn:microsoft.com/office/officeart/2005/8/layout/process1"/>
    <dgm:cxn modelId="{0A6DE4CB-2D77-43AD-8962-6469948F3491}" type="presOf" srcId="{1CF803BB-C6DB-405B-84E2-64F9F0B340A4}" destId="{EFA025A2-D63F-497A-B0B8-59C289ED6EC1}" srcOrd="1" destOrd="0" presId="urn:microsoft.com/office/officeart/2005/8/layout/process1"/>
    <dgm:cxn modelId="{CD397BA9-5A46-4EFF-97D2-AC70752B16D5}" type="presParOf" srcId="{7EE1B3E2-4193-4ACC-86BB-16098AB1427C}" destId="{5F4713BD-6729-4DCE-8222-7DBA75ADD1D1}" srcOrd="0" destOrd="0" presId="urn:microsoft.com/office/officeart/2005/8/layout/process1"/>
    <dgm:cxn modelId="{F30D0FD4-305B-496C-AAC6-6C24EF479BC1}" type="presParOf" srcId="{7EE1B3E2-4193-4ACC-86BB-16098AB1427C}" destId="{DCC72493-09CB-4186-9B9D-3067286C7607}" srcOrd="1" destOrd="0" presId="urn:microsoft.com/office/officeart/2005/8/layout/process1"/>
    <dgm:cxn modelId="{12AAFFF3-7BEA-4C8D-A404-8F5C0C059E17}" type="presParOf" srcId="{DCC72493-09CB-4186-9B9D-3067286C7607}" destId="{EFA025A2-D63F-497A-B0B8-59C289ED6EC1}" srcOrd="0" destOrd="0" presId="urn:microsoft.com/office/officeart/2005/8/layout/process1"/>
    <dgm:cxn modelId="{4ABB92CB-6B90-4860-932F-7ED5C77E7944}" type="presParOf" srcId="{7EE1B3E2-4193-4ACC-86BB-16098AB1427C}" destId="{6D306610-433E-4FF0-9DA0-08E3BA042A86}" srcOrd="2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499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13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977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425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746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94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0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78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38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8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571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78793-1CC5-4161-91CE-A1CAB76C7F49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F29B8-98EA-493E-A550-A786B8D62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288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4714884"/>
            <a:ext cx="5962984" cy="192882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Гребенцова</a:t>
            </a:r>
            <a:r>
              <a:rPr lang="ru-RU" sz="2800" b="1" dirty="0" smtClean="0">
                <a:solidFill>
                  <a:srgbClr val="FF0000"/>
                </a:solidFill>
              </a:rPr>
              <a:t> Галина Васильевна,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заместитель директора МКУ КИМЦ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Grebencova.G@kimc.ru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71612"/>
            <a:ext cx="8280920" cy="264947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dirty="0" smtClean="0">
                <a:effectLst/>
                <a:latin typeface="Times New Roman"/>
                <a:ea typeface="Times New Roman"/>
              </a:rPr>
              <a:t>СЕМИНАР «Современные педагогические технологии -залог качества образования</a:t>
            </a:r>
            <a:r>
              <a:rPr lang="ru-RU" sz="5300" dirty="0" smtClean="0">
                <a:effectLst/>
                <a:latin typeface="Times New Roman"/>
                <a:ea typeface="Times New Roman"/>
              </a:rPr>
              <a:t>»</a:t>
            </a:r>
            <a:endParaRPr lang="ru-RU" sz="5300" dirty="0"/>
          </a:p>
        </p:txBody>
      </p:sp>
      <p:pic>
        <p:nvPicPr>
          <p:cNvPr id="13" name="Рисунок 3" descr="C:\Users\profnet\Downloads\logo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36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7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hivurokov.ru/multiurok/html/2017/03/06/s_58bd89a7efc8b/581084_1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5989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rhivurokov.ru/kopilka/uploads/user_file_566af9c24c3c6/img_user_file_566af9c24c3c6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3348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rhivurokov.ru/kopilka/uploads/user_file_566af9c24c3c6/img_user_file_566af9c24c3c6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5111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Тенденции совершенствования образовательных технологий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57158" y="1571612"/>
          <a:ext cx="8572560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9911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Тенденции совершенствования образовательных технологий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571612"/>
          <a:ext cx="8715436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9911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Тенденции совершенствования образовательных технологий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571612"/>
          <a:ext cx="8715436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9911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ТЕХНОЛОГИЯ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29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>
                <a:solidFill>
                  <a:srgbClr val="333333"/>
                </a:solidFill>
                <a:latin typeface="Times New Roman"/>
              </a:rPr>
              <a:t>«технология»  происходит от греческого слова: «</a:t>
            </a:r>
            <a:r>
              <a:rPr lang="ru-RU" sz="4400" dirty="0" err="1" smtClean="0">
                <a:solidFill>
                  <a:srgbClr val="333333"/>
                </a:solidFill>
                <a:latin typeface="Times New Roman"/>
              </a:rPr>
              <a:t>techne</a:t>
            </a:r>
            <a:r>
              <a:rPr lang="ru-RU" sz="4400" dirty="0" smtClean="0">
                <a:solidFill>
                  <a:srgbClr val="333333"/>
                </a:solidFill>
                <a:latin typeface="Times New Roman"/>
              </a:rPr>
              <a:t>» - искусство, мастерство, умение и «</a:t>
            </a:r>
            <a:r>
              <a:rPr lang="ru-RU" sz="4400" dirty="0" err="1" smtClean="0">
                <a:solidFill>
                  <a:srgbClr val="333333"/>
                </a:solidFill>
                <a:latin typeface="Times New Roman"/>
              </a:rPr>
              <a:t>logos</a:t>
            </a:r>
            <a:r>
              <a:rPr lang="ru-RU" sz="4400" dirty="0" smtClean="0">
                <a:solidFill>
                  <a:srgbClr val="333333"/>
                </a:solidFill>
                <a:latin typeface="Times New Roman"/>
              </a:rPr>
              <a:t>» - наука, закон. </a:t>
            </a:r>
            <a:endParaRPr lang="ru-RU" sz="4400" dirty="0" smtClean="0">
              <a:solidFill>
                <a:srgbClr val="333333"/>
              </a:solidFill>
              <a:latin typeface="Times New Roman"/>
            </a:endParaRPr>
          </a:p>
          <a:p>
            <a:pPr marL="0" indent="0" algn="just">
              <a:buNone/>
            </a:pPr>
            <a:r>
              <a:rPr lang="ru-RU" sz="4400" dirty="0" smtClean="0">
                <a:solidFill>
                  <a:srgbClr val="333333"/>
                </a:solidFill>
                <a:latin typeface="Times New Roman"/>
              </a:rPr>
              <a:t>Дословно </a:t>
            </a:r>
            <a:r>
              <a:rPr lang="ru-RU" sz="4400" dirty="0" smtClean="0">
                <a:solidFill>
                  <a:srgbClr val="333333"/>
                </a:solidFill>
                <a:latin typeface="Times New Roman"/>
              </a:rPr>
              <a:t>«технология» - наука о мастерстве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Понятие педагогической технологии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43998" cy="4786346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Педагогическая технология – </a:t>
            </a:r>
            <a:r>
              <a:rPr lang="ru-RU" sz="3600" dirty="0" smtClean="0"/>
              <a:t>это проект системы последовательного  развертывания педагогической </a:t>
            </a:r>
            <a:r>
              <a:rPr lang="ru-RU" sz="3600" dirty="0" smtClean="0"/>
              <a:t>деятельности</a:t>
            </a:r>
            <a:r>
              <a:rPr lang="ru-RU" sz="3600" dirty="0" smtClean="0"/>
              <a:t>, направленной </a:t>
            </a:r>
            <a:r>
              <a:rPr lang="ru-RU" sz="3600" dirty="0" smtClean="0"/>
              <a:t>на достижение </a:t>
            </a:r>
            <a:r>
              <a:rPr lang="ru-RU" sz="3600" dirty="0" smtClean="0"/>
              <a:t>целей образования </a:t>
            </a:r>
            <a:r>
              <a:rPr lang="ru-RU" sz="3600" dirty="0" smtClean="0"/>
              <a:t>и развития </a:t>
            </a:r>
            <a:r>
              <a:rPr lang="ru-RU" sz="3600" dirty="0" smtClean="0"/>
              <a:t>личности учащихся</a:t>
            </a:r>
          </a:p>
          <a:p>
            <a:pPr algn="r">
              <a:buNone/>
            </a:pPr>
            <a:r>
              <a:rPr lang="ru-RU" dirty="0" smtClean="0"/>
              <a:t>Левина М.М.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Понятие педагогической технологии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43998" cy="478634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Педагогическая технология</a:t>
            </a:r>
            <a:r>
              <a:rPr lang="ru-RU" sz="3600" dirty="0" smtClean="0"/>
              <a:t>– систематический метод планирования</a:t>
            </a:r>
            <a:r>
              <a:rPr lang="ru-RU" sz="3600" dirty="0" smtClean="0"/>
              <a:t>, применения </a:t>
            </a:r>
            <a:r>
              <a:rPr lang="ru-RU" sz="3600" dirty="0" smtClean="0"/>
              <a:t>и оценивая </a:t>
            </a:r>
            <a:r>
              <a:rPr lang="ru-RU" sz="3600" dirty="0" smtClean="0"/>
              <a:t>всего процесса</a:t>
            </a:r>
          </a:p>
          <a:p>
            <a:pPr marL="0" indent="0" algn="just">
              <a:buNone/>
            </a:pPr>
            <a:r>
              <a:rPr lang="ru-RU" sz="3600" dirty="0" smtClean="0"/>
              <a:t>обучения и усвоения </a:t>
            </a:r>
            <a:r>
              <a:rPr lang="ru-RU" sz="3600" dirty="0" smtClean="0"/>
              <a:t>знаний путем </a:t>
            </a:r>
            <a:r>
              <a:rPr lang="ru-RU" sz="3600" dirty="0" smtClean="0"/>
              <a:t>учета человеческих </a:t>
            </a:r>
            <a:r>
              <a:rPr lang="ru-RU" sz="3600" dirty="0" smtClean="0"/>
              <a:t>и технических </a:t>
            </a:r>
            <a:r>
              <a:rPr lang="ru-RU" sz="3600" dirty="0" smtClean="0"/>
              <a:t>ресурсов </a:t>
            </a:r>
            <a:r>
              <a:rPr lang="ru-RU" sz="3600" dirty="0" smtClean="0"/>
              <a:t>и взаимодействия </a:t>
            </a:r>
            <a:r>
              <a:rPr lang="ru-RU" sz="3600" dirty="0" smtClean="0"/>
              <a:t>между </a:t>
            </a:r>
            <a:r>
              <a:rPr lang="ru-RU" sz="3600" dirty="0" smtClean="0"/>
              <a:t>ними для </a:t>
            </a:r>
            <a:r>
              <a:rPr lang="ru-RU" sz="3600" dirty="0" smtClean="0"/>
              <a:t>достижения </a:t>
            </a:r>
            <a:r>
              <a:rPr lang="ru-RU" sz="3600" dirty="0" smtClean="0"/>
              <a:t>более эффективной формы образования</a:t>
            </a:r>
            <a:r>
              <a:rPr lang="ru-RU" sz="3600" dirty="0" smtClean="0"/>
              <a:t>.</a:t>
            </a:r>
          </a:p>
          <a:p>
            <a:pPr algn="r">
              <a:buNone/>
            </a:pPr>
            <a:r>
              <a:rPr lang="ru-RU" dirty="0" smtClean="0"/>
              <a:t>ЮНЕСКО, 1986 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heslide.ru/img/thumbs/77275704d05827d673e3bc49da35d2f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heslide.ru/img/thumbs/77275704d05827d673e3bc49da35d2f7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heslide.ru/img/thumbs/77275704d05827d673e3bc49da35d2f7-800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cf2.ppt-online.org/files2/slide/b/bqSZ2TmrBQn75Cydc3wxIt4FlOjfpA6W91LEVGHPh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44463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0955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14290"/>
            <a:ext cx="90364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 err="1" smtClean="0">
                <a:solidFill>
                  <a:srgbClr val="FF0000"/>
                </a:solidFill>
              </a:rPr>
              <a:t>синквейн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sz="4000" dirty="0" smtClean="0"/>
              <a:t>– </a:t>
            </a:r>
            <a:r>
              <a:rPr lang="ru-RU" sz="3600" dirty="0" smtClean="0"/>
              <a:t>это не простое стихотворение, а стихотворение, написанное по следующим правилам:</a:t>
            </a:r>
          </a:p>
          <a:p>
            <a:pPr algn="just"/>
            <a:r>
              <a:rPr lang="ru-RU" sz="3200" b="1" dirty="0" smtClean="0"/>
              <a:t>1 строка </a:t>
            </a:r>
            <a:r>
              <a:rPr lang="ru-RU" sz="3200" dirty="0" smtClean="0"/>
              <a:t>– одно </a:t>
            </a:r>
            <a:r>
              <a:rPr lang="ru-RU" sz="3200" b="1" dirty="0" smtClean="0"/>
              <a:t>существительное</a:t>
            </a:r>
            <a:r>
              <a:rPr lang="ru-RU" sz="3200" dirty="0" smtClean="0"/>
              <a:t>, выражающее главную тему </a:t>
            </a:r>
            <a:r>
              <a:rPr lang="ru-RU" sz="3200" dirty="0" err="1" smtClean="0"/>
              <a:t>cинквейна</a:t>
            </a:r>
            <a:r>
              <a:rPr lang="ru-RU" sz="3200" dirty="0" smtClean="0"/>
              <a:t>.</a:t>
            </a:r>
          </a:p>
          <a:p>
            <a:pPr algn="just"/>
            <a:r>
              <a:rPr lang="ru-RU" sz="3200" b="1" dirty="0" smtClean="0"/>
              <a:t>2 строка </a:t>
            </a:r>
            <a:r>
              <a:rPr lang="ru-RU" sz="3200" dirty="0" smtClean="0"/>
              <a:t>– </a:t>
            </a:r>
            <a:r>
              <a:rPr lang="ru-RU" sz="3200" b="1" dirty="0" smtClean="0"/>
              <a:t>два прилагательных</a:t>
            </a:r>
            <a:r>
              <a:rPr lang="ru-RU" sz="3200" dirty="0" smtClean="0"/>
              <a:t>, выражающих главную мысль.</a:t>
            </a:r>
          </a:p>
          <a:p>
            <a:pPr algn="just"/>
            <a:r>
              <a:rPr lang="ru-RU" sz="3200" b="1" dirty="0" smtClean="0"/>
              <a:t>3 строка – три глагола</a:t>
            </a:r>
            <a:r>
              <a:rPr lang="ru-RU" sz="3200" dirty="0" smtClean="0"/>
              <a:t>, описывающие действия в рамках темы.</a:t>
            </a:r>
          </a:p>
          <a:p>
            <a:pPr algn="just"/>
            <a:r>
              <a:rPr lang="ru-RU" sz="3200" b="1" dirty="0" smtClean="0"/>
              <a:t>4 строка </a:t>
            </a:r>
            <a:r>
              <a:rPr lang="ru-RU" sz="3200" dirty="0" smtClean="0"/>
              <a:t>– фраза, несущая </a:t>
            </a:r>
            <a:r>
              <a:rPr lang="ru-RU" sz="3200" b="1" dirty="0" smtClean="0"/>
              <a:t>определенный</a:t>
            </a:r>
            <a:r>
              <a:rPr lang="ru-RU" sz="3200" dirty="0" smtClean="0"/>
              <a:t> смысл.</a:t>
            </a:r>
          </a:p>
          <a:p>
            <a:pPr algn="just"/>
            <a:r>
              <a:rPr lang="ru-RU" sz="3200" b="1" dirty="0" smtClean="0"/>
              <a:t>5 строка </a:t>
            </a:r>
            <a:r>
              <a:rPr lang="ru-RU" sz="3200" dirty="0" smtClean="0"/>
              <a:t>– </a:t>
            </a:r>
            <a:r>
              <a:rPr lang="ru-RU" sz="3200" b="1" dirty="0" smtClean="0"/>
              <a:t>заключение</a:t>
            </a:r>
            <a:r>
              <a:rPr lang="ru-RU" sz="3200" dirty="0" smtClean="0"/>
              <a:t> в форме существительного (ассоциация с первым словом).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0435666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193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СЕМИНАР «Современные педагогические технологии -залог качества образования»</vt:lpstr>
      <vt:lpstr>Тенденции совершенствования образовательных технологий</vt:lpstr>
      <vt:lpstr>Тенденции совершенствования образовательных технологий</vt:lpstr>
      <vt:lpstr>Тенденции совершенствования образовательных технологий</vt:lpstr>
      <vt:lpstr>ТЕХНОЛОГИЯ</vt:lpstr>
      <vt:lpstr>Понятие педагогической технологии</vt:lpstr>
      <vt:lpstr>Понятие педагогической технологии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profnet@kimc.ms</dc:creator>
  <cp:lastModifiedBy>User</cp:lastModifiedBy>
  <cp:revision>13</cp:revision>
  <dcterms:created xsi:type="dcterms:W3CDTF">2022-08-19T10:06:42Z</dcterms:created>
  <dcterms:modified xsi:type="dcterms:W3CDTF">2022-11-02T01:43:59Z</dcterms:modified>
</cp:coreProperties>
</file>